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.ohmori.TNK\Desktop\miniA5 BAG 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36912"/>
            <a:ext cx="2683168" cy="2197373"/>
          </a:xfrm>
          <a:prstGeom prst="rect">
            <a:avLst/>
          </a:prstGeom>
          <a:noFill/>
        </p:spPr>
      </p:pic>
      <p:pic>
        <p:nvPicPr>
          <p:cNvPr id="3074" name="Picture 2" descr="C:\Users\a.ohmori.TNK\Desktop\A5\IMG_64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077072"/>
            <a:ext cx="2636291" cy="1892344"/>
          </a:xfrm>
          <a:prstGeom prst="rect">
            <a:avLst/>
          </a:prstGeom>
          <a:noFill/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489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A5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クリアファイル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Ｗ１５５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Ｈ２２０㎜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ja-JP" altLang="en-US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3068960"/>
            <a:ext cx="3522663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A5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サイズが完全自動生産が可能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大量ロット・短納期対応可能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①女性が扱いやすい大きさのファイル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②バックから出し入しやすく、手帳にもピッタリサイズ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③書籍にもピッタリサイズ</a:t>
            </a:r>
          </a:p>
        </p:txBody>
      </p:sp>
      <p:pic>
        <p:nvPicPr>
          <p:cNvPr id="1026" name="Picture 2" descr="C:\Users\a.ohmori.TNK\Pictures\140722_JPEG_w1200px\A4ﾉｰﾏﾙｸﾘｱﾌｧｲﾙ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1340768"/>
            <a:ext cx="2286921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393</TotalTime>
  <Words>107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大山 真穂</cp:lastModifiedBy>
  <cp:revision>51</cp:revision>
  <dcterms:created xsi:type="dcterms:W3CDTF">2013-04-02T06:14:51Z</dcterms:created>
  <dcterms:modified xsi:type="dcterms:W3CDTF">2022-05-25T06:35:21Z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